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356" r:id="rId4"/>
    <p:sldId id="352" r:id="rId5"/>
    <p:sldId id="357" r:id="rId6"/>
    <p:sldId id="366" r:id="rId7"/>
    <p:sldId id="369" r:id="rId8"/>
    <p:sldId id="323" r:id="rId9"/>
    <p:sldId id="358" r:id="rId10"/>
    <p:sldId id="32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3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4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3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8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3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61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4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94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4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11/14/2024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3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2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995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038600"/>
            <a:ext cx="1714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3405187"/>
            <a:ext cx="3981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-1"/>
          <a:stretch/>
        </p:blipFill>
        <p:spPr bwMode="auto">
          <a:xfrm>
            <a:off x="2771775" y="4457701"/>
            <a:ext cx="1282898" cy="1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43050"/>
            <a:ext cx="4190999" cy="6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581"/>
          <a:stretch/>
        </p:blipFill>
        <p:spPr bwMode="auto">
          <a:xfrm>
            <a:off x="1" y="4972051"/>
            <a:ext cx="17430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1"/>
            <a:ext cx="18430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2171701"/>
            <a:ext cx="1433512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3" b="15761"/>
          <a:stretch/>
        </p:blipFill>
        <p:spPr bwMode="auto">
          <a:xfrm>
            <a:off x="42862" y="3924301"/>
            <a:ext cx="2719000" cy="3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b="2055"/>
          <a:stretch/>
        </p:blipFill>
        <p:spPr bwMode="auto">
          <a:xfrm>
            <a:off x="1576384" y="4972051"/>
            <a:ext cx="3567115" cy="13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5767386"/>
            <a:ext cx="2800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40906"/>
            <a:ext cx="1209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440907"/>
            <a:ext cx="295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5" y="5212556"/>
            <a:ext cx="1047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4" y="521255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6528" y="3602831"/>
            <a:ext cx="22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Dấu</a:t>
            </a:r>
            <a:r>
              <a:rPr lang="en-US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cộng</a:t>
            </a:r>
            <a:r>
              <a:rPr lang="en-US" dirty="0" smtClean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+</a:t>
            </a:r>
            <a:endParaRPr lang="en-US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28899"/>
            <a:ext cx="85724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628899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2876549"/>
            <a:ext cx="1828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95775"/>
            <a:ext cx="42386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2685"/>
            <a:ext cx="4233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295775"/>
            <a:ext cx="4195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4" y="156022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1090526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1" y="997589"/>
            <a:ext cx="2774935" cy="188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47" y="941897"/>
            <a:ext cx="2845139" cy="19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85" y="3012101"/>
            <a:ext cx="2392512" cy="6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24167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94" y="3612343"/>
            <a:ext cx="6444532" cy="25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61" y="6218636"/>
            <a:ext cx="2181359" cy="63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5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895350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6" y="2481119"/>
            <a:ext cx="3414713" cy="23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1119"/>
            <a:ext cx="3400425" cy="2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053013"/>
            <a:ext cx="2695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14898"/>
              </p:ext>
            </p:extLst>
          </p:nvPr>
        </p:nvGraphicFramePr>
        <p:xfrm>
          <a:off x="5181599" y="5043488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39425"/>
              </p:ext>
            </p:extLst>
          </p:nvPr>
        </p:nvGraphicFramePr>
        <p:xfrm>
          <a:off x="4183855" y="5053012"/>
          <a:ext cx="700088" cy="676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62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05727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943100"/>
            <a:ext cx="74009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69264"/>
              </p:ext>
            </p:extLst>
          </p:nvPr>
        </p:nvGraphicFramePr>
        <p:xfrm>
          <a:off x="4783931" y="5568224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62166"/>
              </p:ext>
            </p:extLst>
          </p:nvPr>
        </p:nvGraphicFramePr>
        <p:xfrm>
          <a:off x="5742148" y="5557837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" y="1862137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" y="561975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54919"/>
            <a:ext cx="1747838" cy="13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6" y="2609850"/>
            <a:ext cx="1104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2628707"/>
            <a:ext cx="628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80" y="1254919"/>
            <a:ext cx="1824451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2" y="1077419"/>
            <a:ext cx="1660377" cy="12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260985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2638426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3" y="3673362"/>
            <a:ext cx="1578769" cy="128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5290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3667464"/>
            <a:ext cx="1616869" cy="12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97" y="3567943"/>
            <a:ext cx="1828915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7" y="5095876"/>
            <a:ext cx="1857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55" y="5072063"/>
            <a:ext cx="1933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072063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Flow</vt:lpstr>
      <vt:lpstr>Office Theme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230</cp:revision>
  <dcterms:created xsi:type="dcterms:W3CDTF">2020-08-07T01:41:00Z</dcterms:created>
  <dcterms:modified xsi:type="dcterms:W3CDTF">2024-11-14T12:00:13Z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